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-COLLAZO, VALERIE" userId="a7f16697-fe30-4828-ba88-6012f824fd6a" providerId="ADAL" clId="{96BB4D21-8BDD-45FE-AC17-BD179AF60535}"/>
    <pc:docChg chg="custSel modSld">
      <pc:chgData name="SHER-COLLAZO, VALERIE" userId="a7f16697-fe30-4828-ba88-6012f824fd6a" providerId="ADAL" clId="{96BB4D21-8BDD-45FE-AC17-BD179AF60535}" dt="2020-09-16T18:39:03.327" v="218" actId="20577"/>
      <pc:docMkLst>
        <pc:docMk/>
      </pc:docMkLst>
      <pc:sldChg chg="modSp">
        <pc:chgData name="SHER-COLLAZO, VALERIE" userId="a7f16697-fe30-4828-ba88-6012f824fd6a" providerId="ADAL" clId="{96BB4D21-8BDD-45FE-AC17-BD179AF60535}" dt="2020-09-16T18:37:02.663" v="112" actId="20577"/>
        <pc:sldMkLst>
          <pc:docMk/>
          <pc:sldMk cId="1791201570" sldId="259"/>
        </pc:sldMkLst>
        <pc:spChg chg="mod">
          <ac:chgData name="SHER-COLLAZO, VALERIE" userId="a7f16697-fe30-4828-ba88-6012f824fd6a" providerId="ADAL" clId="{96BB4D21-8BDD-45FE-AC17-BD179AF60535}" dt="2020-09-16T18:37:02.663" v="112" actId="20577"/>
          <ac:spMkLst>
            <pc:docMk/>
            <pc:sldMk cId="1791201570" sldId="259"/>
            <ac:spMk id="3" creationId="{C4D41156-004C-4FE6-B0FD-CF4F74BDE34E}"/>
          </ac:spMkLst>
        </pc:spChg>
      </pc:sldChg>
      <pc:sldChg chg="modSp">
        <pc:chgData name="SHER-COLLAZO, VALERIE" userId="a7f16697-fe30-4828-ba88-6012f824fd6a" providerId="ADAL" clId="{96BB4D21-8BDD-45FE-AC17-BD179AF60535}" dt="2020-09-16T18:39:03.327" v="218" actId="20577"/>
        <pc:sldMkLst>
          <pc:docMk/>
          <pc:sldMk cId="2631480832" sldId="260"/>
        </pc:sldMkLst>
        <pc:spChg chg="mod">
          <ac:chgData name="SHER-COLLAZO, VALERIE" userId="a7f16697-fe30-4828-ba88-6012f824fd6a" providerId="ADAL" clId="{96BB4D21-8BDD-45FE-AC17-BD179AF60535}" dt="2020-09-16T18:39:03.327" v="218" actId="20577"/>
          <ac:spMkLst>
            <pc:docMk/>
            <pc:sldMk cId="2631480832" sldId="260"/>
            <ac:spMk id="3" creationId="{3A56FE7C-C4C1-46B0-AFED-7D73711B107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D8781-994A-4B5C-B333-8A76E20E13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Physical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8A69E-4EC8-4657-A7DB-950C6667D2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Mrs. Collazo</a:t>
            </a:r>
          </a:p>
        </p:txBody>
      </p:sp>
      <p:pic>
        <p:nvPicPr>
          <p:cNvPr id="1030" name="Picture 6" descr="Sports PNG Transparent Images | PNG All">
            <a:extLst>
              <a:ext uri="{FF2B5EF4-FFF2-40B4-BE49-F238E27FC236}">
                <a16:creationId xmlns:a16="http://schemas.microsoft.com/office/drawing/2014/main" id="{F636781A-EB0A-40A1-958F-448666268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636" y="826763"/>
            <a:ext cx="5539409" cy="336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F420980C-49F9-4D5F-96DE-E612E6F3B458}"/>
              </a:ext>
            </a:extLst>
          </p:cNvPr>
          <p:cNvSpPr/>
          <p:nvPr/>
        </p:nvSpPr>
        <p:spPr>
          <a:xfrm rot="20004954">
            <a:off x="602481" y="475585"/>
            <a:ext cx="4216094" cy="32482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17F564-5486-4231-9F40-184028AEA23E}"/>
              </a:ext>
            </a:extLst>
          </p:cNvPr>
          <p:cNvSpPr/>
          <p:nvPr/>
        </p:nvSpPr>
        <p:spPr>
          <a:xfrm rot="20132763">
            <a:off x="187226" y="1004189"/>
            <a:ext cx="507965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Open </a:t>
            </a:r>
          </a:p>
          <a:p>
            <a:pPr algn="ctr"/>
            <a:r>
              <a:rPr lang="en-US" sz="8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house</a:t>
            </a:r>
          </a:p>
        </p:txBody>
      </p:sp>
    </p:spTree>
    <p:extLst>
      <p:ext uri="{BB962C8B-B14F-4D97-AF65-F5344CB8AC3E}">
        <p14:creationId xmlns:p14="http://schemas.microsoft.com/office/powerpoint/2010/main" val="379070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6A41F-0339-413A-88C1-A84677099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3929" y="632805"/>
            <a:ext cx="4172420" cy="1010465"/>
          </a:xfrm>
        </p:spPr>
        <p:txBody>
          <a:bodyPr/>
          <a:lstStyle/>
          <a:p>
            <a:r>
              <a:rPr lang="en-US" dirty="0"/>
              <a:t>Mrs. Collazo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57D035-3DBD-4FC7-A617-C4977D421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7945" y="2176655"/>
            <a:ext cx="5749428" cy="470481"/>
          </a:xfrm>
        </p:spPr>
        <p:txBody>
          <a:bodyPr/>
          <a:lstStyle/>
          <a:p>
            <a:r>
              <a:rPr lang="en-US" dirty="0"/>
              <a:t>Vsher-Collazo@yonkerspublicschools.org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80A7FB-8EDE-4335-BB9C-A70695FDA85B}"/>
              </a:ext>
            </a:extLst>
          </p:cNvPr>
          <p:cNvSpPr txBox="1"/>
          <p:nvPr/>
        </p:nvSpPr>
        <p:spPr>
          <a:xfrm>
            <a:off x="4856921" y="1643270"/>
            <a:ext cx="2763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PreK-8</a:t>
            </a:r>
            <a:r>
              <a:rPr lang="en-US" sz="2400" baseline="30000" dirty="0"/>
              <a:t>th</a:t>
            </a:r>
            <a:r>
              <a:rPr lang="en-US" sz="2400" dirty="0"/>
              <a:t> Grade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9EBC12-C267-4191-88BF-A8C241218C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87" t="10479" r="5478" b="24550"/>
          <a:stretch/>
        </p:blipFill>
        <p:spPr>
          <a:xfrm>
            <a:off x="3045693" y="2523211"/>
            <a:ext cx="6433931" cy="37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7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26991-B426-44F7-888D-3C68BFEB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6FE7F-C3A9-4BDA-8236-D22E47552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up on time</a:t>
            </a:r>
          </a:p>
          <a:p>
            <a:r>
              <a:rPr lang="en-US" dirty="0"/>
              <a:t>Find a quiet place with no distractions </a:t>
            </a:r>
          </a:p>
          <a:p>
            <a:r>
              <a:rPr lang="en-US" dirty="0"/>
              <a:t>Be prepared if equipment or props are requested </a:t>
            </a:r>
          </a:p>
          <a:p>
            <a:r>
              <a:rPr lang="en-US" dirty="0"/>
              <a:t>Wear sneakers whenever exercising</a:t>
            </a:r>
          </a:p>
          <a:p>
            <a:r>
              <a:rPr lang="en-US" dirty="0"/>
              <a:t>Mute when the teacher is presenting. Click raise hand to be called on.</a:t>
            </a:r>
          </a:p>
          <a:p>
            <a:r>
              <a:rPr lang="en-US" dirty="0"/>
              <a:t>Be respectful  and Kind to others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6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DE421-949B-401C-9326-9AEC24F23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41156-004C-4FE6-B0FD-CF4F74BDE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will be one assignment each week for the students.</a:t>
            </a:r>
          </a:p>
          <a:p>
            <a:r>
              <a:rPr lang="en-US" dirty="0"/>
              <a:t>Assignments will be posted on my teacher page each week.</a:t>
            </a:r>
          </a:p>
          <a:p>
            <a:r>
              <a:rPr lang="en-US" dirty="0"/>
              <a:t>Assignments can be emailed back to me, or posted on the chat on teams.</a:t>
            </a:r>
          </a:p>
          <a:p>
            <a:r>
              <a:rPr lang="en-US" dirty="0"/>
              <a:t>Assignments may be physical activity or a written assignment. </a:t>
            </a:r>
          </a:p>
        </p:txBody>
      </p:sp>
    </p:spTree>
    <p:extLst>
      <p:ext uri="{BB962C8B-B14F-4D97-AF65-F5344CB8AC3E}">
        <p14:creationId xmlns:p14="http://schemas.microsoft.com/office/powerpoint/2010/main" val="1791201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E97DC-8F70-4419-9A10-1479F249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6FE7C-C4C1-46B0-AFED-7D73711B1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physical education we will be using a few different websites to assess information.</a:t>
            </a:r>
          </a:p>
          <a:p>
            <a:r>
              <a:rPr lang="en-US" dirty="0"/>
              <a:t>PreK and K will be using </a:t>
            </a:r>
            <a:r>
              <a:rPr lang="en-US" dirty="0" err="1"/>
              <a:t>SeeSaw</a:t>
            </a:r>
            <a:r>
              <a:rPr lang="en-US" dirty="0"/>
              <a:t>, with additional recourses available on my teacher page.</a:t>
            </a:r>
          </a:p>
          <a:p>
            <a:r>
              <a:rPr lang="en-US" dirty="0"/>
              <a:t>Grades 1-8 will be using Microsoft Teams as well as my teacher page for assignments posted each week.</a:t>
            </a:r>
          </a:p>
          <a:p>
            <a:r>
              <a:rPr lang="en-US" dirty="0"/>
              <a:t>Additional websites used are go noodle, AHA, </a:t>
            </a:r>
            <a:r>
              <a:rPr lang="en-US" dirty="0" err="1"/>
              <a:t>youtubePE</a:t>
            </a:r>
            <a:r>
              <a:rPr lang="en-US" dirty="0"/>
              <a:t>, shape America and open </a:t>
            </a:r>
            <a:r>
              <a:rPr lang="en-US"/>
              <a:t>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80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B91FF6C464F45BEE40A2DF5D404A2" ma:contentTypeVersion="2" ma:contentTypeDescription="Create a new document." ma:contentTypeScope="" ma:versionID="8ff7f2e044f68bf3ab709eed576456f6">
  <xsd:schema xmlns:xsd="http://www.w3.org/2001/XMLSchema" xmlns:xs="http://www.w3.org/2001/XMLSchema" xmlns:p="http://schemas.microsoft.com/office/2006/metadata/properties" xmlns:ns3="76001b80-76ec-45e5-9031-45b67968477d" targetNamespace="http://schemas.microsoft.com/office/2006/metadata/properties" ma:root="true" ma:fieldsID="230c2dd7680201cad09654b96e354499" ns3:_="">
    <xsd:import namespace="76001b80-76ec-45e5-9031-45b6796847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01b80-76ec-45e5-9031-45b6796847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2BE187-A02B-42F4-9D49-60181EC4B4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001b80-76ec-45e5-9031-45b679684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8DD852-BF1D-4473-BE24-1E5CD7A5FE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73ED4-7F2F-428A-8821-DF69095831BC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76001b80-76ec-45e5-9031-45b67968477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62</TotalTime>
  <Words>181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Physical Education</vt:lpstr>
      <vt:lpstr>Mrs. Collazo</vt:lpstr>
      <vt:lpstr>Class Expectations</vt:lpstr>
      <vt:lpstr>Assignments</vt:lpstr>
      <vt:lpstr>Websites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Education</dc:title>
  <dc:creator>SHER-COLLAZO, VALERIE</dc:creator>
  <cp:lastModifiedBy>SHER-COLLAZO, VALERIE</cp:lastModifiedBy>
  <cp:revision>8</cp:revision>
  <dcterms:created xsi:type="dcterms:W3CDTF">2020-09-16T17:36:49Z</dcterms:created>
  <dcterms:modified xsi:type="dcterms:W3CDTF">2020-09-16T18:39:10Z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0x010100D0BB91FF6C464F45BEE40A2DF5D404A2</vt:lpwstr>
  </property>
</Properties>
</file>